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tableStyles" Target="tableStyles.xml"/><Relationship Id="rId33" Type="http://schemas.openxmlformats.org/officeDocument/2006/relationships/presProps" Target="presProps.xml"/><Relationship Id="rId3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lang="en-US">
                <a:solidFill>
                  <a:srgbClr val="D66565"/>
                </a:solidFill>
              </a:rPr>
              <a:t>Meiosis</a:t>
            </a:r>
            <a:endParaRPr altLang="zh-CN" lang="en-US"/>
          </a:p>
        </p:txBody>
      </p:sp>
      <p:sp>
        <p:nvSpPr>
          <p:cNvPr id="104860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r>
              <a:rPr altLang="zh-CN" sz="3600" lang="en-US">
                <a:solidFill>
                  <a:srgbClr val="3399FF"/>
                </a:solidFill>
              </a:rPr>
              <a:t>By</a:t>
            </a:r>
            <a:endParaRPr altLang="zh-CN" sz="3600" lang="en-US"/>
          </a:p>
          <a:p>
            <a:r>
              <a:rPr altLang="zh-CN" sz="3600" lang="en-US">
                <a:solidFill>
                  <a:srgbClr val="3399FF"/>
                </a:solidFill>
              </a:rPr>
              <a:t>Dr</a:t>
            </a:r>
            <a:r>
              <a:rPr altLang="zh-CN" sz="3600" lang="en-US">
                <a:solidFill>
                  <a:srgbClr val="3399FF"/>
                </a:solidFill>
              </a:rPr>
              <a:t>.</a:t>
            </a:r>
            <a:r>
              <a:rPr altLang="zh-CN" sz="3600" lang="en-US">
                <a:solidFill>
                  <a:srgbClr val="3399FF"/>
                </a:solidFill>
              </a:rPr>
              <a:t> </a:t>
            </a:r>
            <a:r>
              <a:rPr altLang="zh-CN" sz="3600" lang="en-US">
                <a:solidFill>
                  <a:srgbClr val="3399FF"/>
                </a:solidFill>
              </a:rPr>
              <a:t>A</a:t>
            </a:r>
            <a:r>
              <a:rPr altLang="zh-CN" sz="3600" lang="en-US">
                <a:solidFill>
                  <a:srgbClr val="3399FF"/>
                </a:solidFill>
              </a:rPr>
              <a:t>.</a:t>
            </a:r>
            <a:r>
              <a:rPr altLang="zh-CN" sz="3600" lang="en-US">
                <a:solidFill>
                  <a:srgbClr val="3399FF"/>
                </a:solidFill>
              </a:rPr>
              <a:t> </a:t>
            </a:r>
            <a:r>
              <a:rPr altLang="zh-CN" sz="3600" lang="en-US">
                <a:solidFill>
                  <a:srgbClr val="3399FF"/>
                </a:solidFill>
              </a:rPr>
              <a:t>S</a:t>
            </a:r>
            <a:r>
              <a:rPr altLang="zh-CN" sz="3600" lang="en-US">
                <a:solidFill>
                  <a:srgbClr val="3399FF"/>
                </a:solidFill>
              </a:rPr>
              <a:t>.</a:t>
            </a:r>
            <a:r>
              <a:rPr altLang="zh-CN" sz="3600" lang="en-US">
                <a:solidFill>
                  <a:srgbClr val="3399FF"/>
                </a:solidFill>
              </a:rPr>
              <a:t> </a:t>
            </a:r>
            <a:r>
              <a:rPr altLang="zh-CN" sz="3600" lang="en-US">
                <a:solidFill>
                  <a:srgbClr val="3399FF"/>
                </a:solidFill>
              </a:rPr>
              <a:t>Shinde</a:t>
            </a:r>
            <a:endParaRPr altLang="zh-CN" sz="3600" lang="en-US"/>
          </a:p>
          <a:p>
            <a:r>
              <a:rPr altLang="zh-CN" sz="3600" lang="en-US">
                <a:solidFill>
                  <a:srgbClr val="3399FF"/>
                </a:solidFill>
              </a:rPr>
              <a:t>SCS</a:t>
            </a:r>
            <a:r>
              <a:rPr altLang="zh-CN" sz="3600" lang="en-US">
                <a:solidFill>
                  <a:srgbClr val="3399FF"/>
                </a:solidFill>
              </a:rPr>
              <a:t> </a:t>
            </a:r>
            <a:r>
              <a:rPr altLang="zh-CN" sz="3600" lang="en-US">
                <a:solidFill>
                  <a:srgbClr val="3399FF"/>
                </a:solidFill>
              </a:rPr>
              <a:t>college</a:t>
            </a:r>
            <a:r>
              <a:rPr altLang="zh-CN" sz="3600" lang="en-US">
                <a:solidFill>
                  <a:srgbClr val="3399FF"/>
                </a:solidFill>
              </a:rPr>
              <a:t>,</a:t>
            </a:r>
            <a:r>
              <a:rPr altLang="zh-CN" sz="3600" lang="en-US">
                <a:solidFill>
                  <a:srgbClr val="3399FF"/>
                </a:solidFill>
              </a:rPr>
              <a:t> </a:t>
            </a:r>
            <a:r>
              <a:rPr altLang="zh-CN" sz="3600" lang="en-US">
                <a:solidFill>
                  <a:srgbClr val="3399FF"/>
                </a:solidFill>
              </a:rPr>
              <a:t>Omerga</a:t>
            </a:r>
            <a:endParaRPr altLang="zh-CN" sz="36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2015-05-10T02:30:45Z</dcterms:created>
  <dcterms:modified xsi:type="dcterms:W3CDTF">2020-12-10T16:00:19Z</dcterms:modified>
</cp:coreProperties>
</file>